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94EDA-D8F4-4996-9A1B-F5FE2117F483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FC0F-75F5-4A77-A3E9-71DB589CBE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6666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94EDA-D8F4-4996-9A1B-F5FE2117F483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FC0F-75F5-4A77-A3E9-71DB589CBE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0856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94EDA-D8F4-4996-9A1B-F5FE2117F483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FC0F-75F5-4A77-A3E9-71DB589CBE2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1440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94EDA-D8F4-4996-9A1B-F5FE2117F483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FC0F-75F5-4A77-A3E9-71DB589CBE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8567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94EDA-D8F4-4996-9A1B-F5FE2117F483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FC0F-75F5-4A77-A3E9-71DB589CBE2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864567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94EDA-D8F4-4996-9A1B-F5FE2117F483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FC0F-75F5-4A77-A3E9-71DB589CBE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1519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94EDA-D8F4-4996-9A1B-F5FE2117F483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FC0F-75F5-4A77-A3E9-71DB589CBE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9969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94EDA-D8F4-4996-9A1B-F5FE2117F483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FC0F-75F5-4A77-A3E9-71DB589CBE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4401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94EDA-D8F4-4996-9A1B-F5FE2117F483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FC0F-75F5-4A77-A3E9-71DB589CBE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3000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94EDA-D8F4-4996-9A1B-F5FE2117F483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FC0F-75F5-4A77-A3E9-71DB589CBE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6863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94EDA-D8F4-4996-9A1B-F5FE2117F483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FC0F-75F5-4A77-A3E9-71DB589CBE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6849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94EDA-D8F4-4996-9A1B-F5FE2117F483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FC0F-75F5-4A77-A3E9-71DB589CBE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6580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94EDA-D8F4-4996-9A1B-F5FE2117F483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FC0F-75F5-4A77-A3E9-71DB589CBE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6479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94EDA-D8F4-4996-9A1B-F5FE2117F483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FC0F-75F5-4A77-A3E9-71DB589CBE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11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94EDA-D8F4-4996-9A1B-F5FE2117F483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FC0F-75F5-4A77-A3E9-71DB589CBE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6649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94EDA-D8F4-4996-9A1B-F5FE2117F483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FC0F-75F5-4A77-A3E9-71DB589CBE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0500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94EDA-D8F4-4996-9A1B-F5FE2117F483}" type="datetimeFigureOut">
              <a:rPr lang="ru-RU" smtClean="0"/>
              <a:pPr/>
              <a:t>10.06.2022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D89FC0F-75F5-4A77-A3E9-71DB589CBE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492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______Microsoft_Office_PowerPoint1.pptx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1.jpeg"/><Relationship Id="rId4" Type="http://schemas.openxmlformats.org/officeDocument/2006/relationships/image" Target="../media/image76.jpeg"/><Relationship Id="rId9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0271" y="1455174"/>
            <a:ext cx="10962968" cy="51706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C000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ru-RU" sz="13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БИБЛИОТЕКЕ</a:t>
            </a:r>
            <a:r>
              <a:rPr lang="ru-RU" sz="1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70</a:t>
            </a:r>
            <a:endParaRPr lang="ru-RU" sz="20000" dirty="0">
              <a:ln w="0">
                <a:solidFill>
                  <a:schemeClr val="accent2">
                    <a:lumMod val="75000"/>
                  </a:schemeClr>
                </a:solidFill>
              </a:ln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9186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6077" y="1553497"/>
            <a:ext cx="105991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принимает участие 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Международных, 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Всероссийских,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межрегиональных,</a:t>
            </a:r>
          </a:p>
          <a:p>
            <a:pPr algn="ctr"/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бластных акциях, районных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конкурсах, викторинах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1209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226" y="816077"/>
            <a:ext cx="3360000" cy="25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5747" y="924231"/>
            <a:ext cx="2880000" cy="21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8268" y="816077"/>
            <a:ext cx="3780000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226" y="3470787"/>
            <a:ext cx="3780000" cy="25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8268" y="3510115"/>
            <a:ext cx="3240000" cy="216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8268" y="3510115"/>
            <a:ext cx="378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2288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171" y="780542"/>
            <a:ext cx="3780000" cy="25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9989" y="788826"/>
            <a:ext cx="3780000" cy="25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8171" y="1094322"/>
            <a:ext cx="3240000" cy="21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171" y="3568102"/>
            <a:ext cx="3780000" cy="25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9989" y="3434322"/>
            <a:ext cx="3780000" cy="25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8171" y="3614322"/>
            <a:ext cx="32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740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080" y="852387"/>
            <a:ext cx="3780000" cy="25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9377" y="836168"/>
            <a:ext cx="3780000" cy="25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2080" y="1032387"/>
            <a:ext cx="3240000" cy="21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080" y="3519948"/>
            <a:ext cx="3780000" cy="25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2080" y="3536168"/>
            <a:ext cx="3240000" cy="216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2080" y="3388606"/>
            <a:ext cx="378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4648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545" y="701884"/>
            <a:ext cx="3780000" cy="25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5545" y="701884"/>
            <a:ext cx="3780000" cy="25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49" r="6772"/>
          <a:stretch/>
        </p:blipFill>
        <p:spPr>
          <a:xfrm>
            <a:off x="8279622" y="701884"/>
            <a:ext cx="3333135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6189" y="3290787"/>
            <a:ext cx="3780000" cy="25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545" y="3369445"/>
            <a:ext cx="3780000" cy="25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867" y="3470787"/>
            <a:ext cx="32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6137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984" y="780542"/>
            <a:ext cx="3780000" cy="25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9377" y="780542"/>
            <a:ext cx="3780000" cy="25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269"/>
          <a:stretch/>
        </p:blipFill>
        <p:spPr>
          <a:xfrm>
            <a:off x="8218770" y="780542"/>
            <a:ext cx="3354029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984" y="3546426"/>
            <a:ext cx="3780000" cy="25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7332" y="3685549"/>
            <a:ext cx="3240000" cy="216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2799" y="3546426"/>
            <a:ext cx="378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8912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613" y="894736"/>
            <a:ext cx="3780000" cy="25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9929" y="894736"/>
            <a:ext cx="3780000" cy="25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0383" y="894736"/>
            <a:ext cx="3780000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613" y="3625084"/>
            <a:ext cx="3780000" cy="25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2615" y="3805084"/>
            <a:ext cx="3240000" cy="216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2615" y="3625084"/>
            <a:ext cx="378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8167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958" y="744233"/>
            <a:ext cx="3780000" cy="25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0190" y="924233"/>
            <a:ext cx="3240000" cy="21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6422" y="744233"/>
            <a:ext cx="3780000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958" y="3626554"/>
            <a:ext cx="3240000" cy="21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3958" y="3557728"/>
            <a:ext cx="3780000" cy="25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6422" y="3557728"/>
            <a:ext cx="378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676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3057" y="776749"/>
            <a:ext cx="3360000" cy="25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9264" y="776749"/>
            <a:ext cx="3360000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5471" y="776749"/>
            <a:ext cx="3360000" cy="25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5471" y="3598606"/>
            <a:ext cx="3360000" cy="25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0856" y="3598606"/>
            <a:ext cx="1744615" cy="2520000"/>
          </a:xfrm>
          <a:prstGeom prst="rect">
            <a:avLst/>
          </a:prstGeom>
        </p:spPr>
      </p:pic>
      <p:graphicFrame>
        <p:nvGraphicFramePr>
          <p:cNvPr id="8" name="Объект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72467088"/>
              </p:ext>
            </p:extLst>
          </p:nvPr>
        </p:nvGraphicFramePr>
        <p:xfrm>
          <a:off x="4353057" y="3598606"/>
          <a:ext cx="1744615" cy="2520000"/>
        </p:xfrm>
        <a:graphic>
          <a:graphicData uri="http://schemas.openxmlformats.org/presentationml/2006/ole">
            <p:oleObj spid="_x0000_s1028" name="Презентация" r:id="rId8" imgW="3571920" imgH="5159520" progId="PowerPoint.Show.12">
              <p:embed/>
            </p:oleObj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0232" y="3598606"/>
            <a:ext cx="1779641" cy="252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029" y="3598606"/>
            <a:ext cx="174794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378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3562" y="1769807"/>
            <a:ext cx="101474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0" dirty="0" smtClean="0">
                <a:solidFill>
                  <a:srgbClr val="C00000"/>
                </a:solidFill>
                <a:latin typeface="Bahnschrift SemiBold Condensed" panose="020B0502040204020203" pitchFamily="34" charset="0"/>
              </a:rPr>
              <a:t>СПАСИБО!</a:t>
            </a:r>
            <a:endParaRPr lang="ru-RU" sz="15000" dirty="0">
              <a:solidFill>
                <a:srgbClr val="C00000"/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421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0813" y="1317523"/>
            <a:ext cx="8804925" cy="37548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год:</a:t>
            </a:r>
            <a:endParaRPr lang="ru-RU" sz="4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библиотеки-15000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Читателей-1410</a:t>
            </a:r>
          </a:p>
          <a:p>
            <a:pPr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Книговыдача-24790</a:t>
            </a:r>
          </a:p>
          <a:p>
            <a:pPr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Посещение-15020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68543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6693" y="1759974"/>
            <a:ext cx="5400000" cy="36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693" y="1759974"/>
            <a:ext cx="5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1223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1933" y="1307690"/>
            <a:ext cx="1060293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5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сотрудничает: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школой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садиком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обществом «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Туган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тел»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общественной женской организацией</a:t>
            </a:r>
          </a:p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«Ак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калфак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</a:t>
            </a: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ЦСДК</a:t>
            </a: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музеем «Гали»</a:t>
            </a: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200" b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администрацией поселения</a:t>
            </a:r>
            <a:endParaRPr lang="ru-RU" sz="32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2321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138" y="704903"/>
            <a:ext cx="3780000" cy="25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7573" y="973394"/>
            <a:ext cx="3240000" cy="21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7008" y="704903"/>
            <a:ext cx="3780000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138" y="3382297"/>
            <a:ext cx="3780000" cy="25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7573" y="3562297"/>
            <a:ext cx="3240000" cy="216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7008" y="3382297"/>
            <a:ext cx="378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2248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6590" y="1035405"/>
            <a:ext cx="3240000" cy="21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590" y="855405"/>
            <a:ext cx="3780000" cy="25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6590" y="801754"/>
            <a:ext cx="3780000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590" y="3609056"/>
            <a:ext cx="3780000" cy="25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6590" y="3609056"/>
            <a:ext cx="3780000" cy="25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6590" y="3789056"/>
            <a:ext cx="32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0238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7636" y="832799"/>
            <a:ext cx="3240000" cy="21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4099" y="3653806"/>
            <a:ext cx="3240000" cy="21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7636" y="676605"/>
            <a:ext cx="3780000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875" y="3510116"/>
            <a:ext cx="3780000" cy="25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255" y="773806"/>
            <a:ext cx="3780000" cy="25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7636" y="3510116"/>
            <a:ext cx="378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9986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056" y="875070"/>
            <a:ext cx="3780000" cy="25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6186" y="827109"/>
            <a:ext cx="3780000" cy="25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6621" y="1083096"/>
            <a:ext cx="3240000" cy="21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056" y="3451122"/>
            <a:ext cx="3780000" cy="25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6186" y="3631122"/>
            <a:ext cx="3240000" cy="216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5316" y="3395070"/>
            <a:ext cx="378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6736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0768" y="884904"/>
            <a:ext cx="3240000" cy="21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610" y="797962"/>
            <a:ext cx="3780000" cy="25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2926" y="704904"/>
            <a:ext cx="3780000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768" y="3559278"/>
            <a:ext cx="3780000" cy="25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8128" y="3739278"/>
            <a:ext cx="3240000" cy="216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5488" y="3559278"/>
            <a:ext cx="378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17508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145</TotalTime>
  <Words>66</Words>
  <Application>Microsoft Office PowerPoint</Application>
  <PresentationFormat>Произвольный</PresentationFormat>
  <Paragraphs>22</Paragraphs>
  <Slides>19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Аспект</vt:lpstr>
      <vt:lpstr>Презентация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Камил</dc:creator>
  <cp:lastModifiedBy>Admin1</cp:lastModifiedBy>
  <cp:revision>17</cp:revision>
  <dcterms:created xsi:type="dcterms:W3CDTF">2022-05-13T07:07:28Z</dcterms:created>
  <dcterms:modified xsi:type="dcterms:W3CDTF">2022-06-10T10:36:47Z</dcterms:modified>
</cp:coreProperties>
</file>